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Lora"/>
      <p:regular r:id="rId15"/>
    </p:embeddedFont>
    <p:embeddedFont>
      <p:font typeface="Lora"/>
      <p:regular r:id="rId16"/>
    </p:embeddedFont>
    <p:embeddedFont>
      <p:font typeface="Lora"/>
      <p:regular r:id="rId17"/>
    </p:embeddedFont>
    <p:embeddedFont>
      <p:font typeface="Lora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4-2.png>
</file>

<file path=ppt/media/image-4-3.png>
</file>

<file path=ppt/media/image-6-1.png>
</file>

<file path=ppt/media/image-6-2.png>
</file>

<file path=ppt/media/image-6-3.png>
</file>

<file path=ppt/media/image-6-4.png>
</file>

<file path=ppt/media/image-6-5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56190"/>
            <a:ext cx="606540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Introduction to Docker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91918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presentation will explore Docker, its core concepts, and its impact on modern software development.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497228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4979908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4954429"/>
            <a:ext cx="1993106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3A3630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Rohit Rawat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3683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What is Docker?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519601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At its core, Docker is an </a:t>
            </a:r>
            <a:pPr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open-source containerization platform</a:t>
            </a:r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It allows developers to create, deploy, and run applications inside containers.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644622"/>
            <a:ext cx="284476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What are Containers?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35554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Containers are lightweight, portable units that encapsulate an application and its dependencies. Think of a container as a box: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00776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Inside the box, you have your application code, libraries, runtime environment, and configuration files.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47449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box itself is isolated, meaning it won’t interfere with other applications or processes running on the same system.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6126718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Containers are different from traditional virtual machines (VMs) because they share the host system’s operating system kernel. This makes containers more </a:t>
            </a:r>
            <a:pPr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lightweight</a:t>
            </a:r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and </a:t>
            </a:r>
            <a:pPr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efficient</a:t>
            </a:r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compared to VMs.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3849" y="431125"/>
            <a:ext cx="3680936" cy="460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600"/>
              </a:lnSpc>
              <a:buNone/>
            </a:pPr>
            <a:r>
              <a:rPr lang="en-US" sz="2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Why It's Important</a:t>
            </a:r>
            <a:endParaRPr lang="en-US" sz="2850" dirty="0"/>
          </a:p>
        </p:txBody>
      </p:sp>
      <p:sp>
        <p:nvSpPr>
          <p:cNvPr id="4" name="Text 1"/>
          <p:cNvSpPr/>
          <p:nvPr/>
        </p:nvSpPr>
        <p:spPr>
          <a:xfrm>
            <a:off x="6033849" y="1125855"/>
            <a:ext cx="8049101" cy="500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Docker is popular because it addresses common challenges in software development and deployment. Let’s break down the key benefits: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6033849" y="1978343"/>
            <a:ext cx="273725" cy="273725"/>
          </a:xfrm>
          <a:prstGeom prst="roundRect">
            <a:avLst>
              <a:gd name="adj" fmla="val 8573"/>
            </a:avLst>
          </a:prstGeom>
          <a:solidFill>
            <a:srgbClr val="F3E7D4"/>
          </a:solidFill>
          <a:ln/>
        </p:spPr>
      </p:sp>
      <p:sp>
        <p:nvSpPr>
          <p:cNvPr id="6" name="Text 3"/>
          <p:cNvSpPr/>
          <p:nvPr/>
        </p:nvSpPr>
        <p:spPr>
          <a:xfrm>
            <a:off x="6463903" y="1978343"/>
            <a:ext cx="3003113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Consistency Across Environments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463903" y="2302193"/>
            <a:ext cx="3516392" cy="1001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Have you ever heard the phrase, “It works on my machine”? Docker eliminates this issue. With Docker, your application behaves the same way in development, testing, and production environments.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10136624" y="1978343"/>
            <a:ext cx="273725" cy="273725"/>
          </a:xfrm>
          <a:prstGeom prst="roundRect">
            <a:avLst>
              <a:gd name="adj" fmla="val 8573"/>
            </a:avLst>
          </a:prstGeom>
          <a:solidFill>
            <a:srgbClr val="F3E7D4"/>
          </a:solidFill>
          <a:ln/>
        </p:spPr>
      </p:sp>
      <p:sp>
        <p:nvSpPr>
          <p:cNvPr id="9" name="Text 6"/>
          <p:cNvSpPr/>
          <p:nvPr/>
        </p:nvSpPr>
        <p:spPr>
          <a:xfrm>
            <a:off x="10566678" y="1978343"/>
            <a:ext cx="2245519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Lightweight and Efficient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10566678" y="2302193"/>
            <a:ext cx="3516392" cy="750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Unlike virtual machines that replicate an entire operating system, Docker containers share the host OS.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10566678" y="3146822"/>
            <a:ext cx="3516392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reduces the size of the containers.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10566678" y="3451741"/>
            <a:ext cx="3516392" cy="500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Containers start in seconds, compared to VMs that can take minutes.</a:t>
            </a:r>
            <a:endParaRPr lang="en-US" sz="1200" dirty="0"/>
          </a:p>
        </p:txBody>
      </p:sp>
      <p:sp>
        <p:nvSpPr>
          <p:cNvPr id="13" name="Shape 10"/>
          <p:cNvSpPr/>
          <p:nvPr/>
        </p:nvSpPr>
        <p:spPr>
          <a:xfrm>
            <a:off x="6033849" y="4284583"/>
            <a:ext cx="273725" cy="273725"/>
          </a:xfrm>
          <a:prstGeom prst="roundRect">
            <a:avLst>
              <a:gd name="adj" fmla="val 8573"/>
            </a:avLst>
          </a:prstGeom>
          <a:solidFill>
            <a:srgbClr val="F3E7D4"/>
          </a:solidFill>
          <a:ln/>
        </p:spPr>
      </p:sp>
      <p:sp>
        <p:nvSpPr>
          <p:cNvPr id="14" name="Text 11"/>
          <p:cNvSpPr/>
          <p:nvPr/>
        </p:nvSpPr>
        <p:spPr>
          <a:xfrm>
            <a:off x="6463903" y="4284583"/>
            <a:ext cx="1840468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Portability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6463903" y="4608433"/>
            <a:ext cx="3516392" cy="500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Docker containers are portable across different environments.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6463903" y="5202793"/>
            <a:ext cx="3516392" cy="750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You can build your application on your laptop, ship it as a container, and run it in the cloud without changes.</a:t>
            </a:r>
            <a:endParaRPr lang="en-US" sz="1200" dirty="0"/>
          </a:p>
        </p:txBody>
      </p:sp>
      <p:sp>
        <p:nvSpPr>
          <p:cNvPr id="17" name="Text 14"/>
          <p:cNvSpPr/>
          <p:nvPr/>
        </p:nvSpPr>
        <p:spPr>
          <a:xfrm>
            <a:off x="6463903" y="6047422"/>
            <a:ext cx="3516392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endParaRPr lang="en-US" sz="1200" dirty="0"/>
          </a:p>
        </p:txBody>
      </p:sp>
      <p:sp>
        <p:nvSpPr>
          <p:cNvPr id="18" name="Shape 15"/>
          <p:cNvSpPr/>
          <p:nvPr/>
        </p:nvSpPr>
        <p:spPr>
          <a:xfrm>
            <a:off x="10136624" y="4284583"/>
            <a:ext cx="273725" cy="273725"/>
          </a:xfrm>
          <a:prstGeom prst="roundRect">
            <a:avLst>
              <a:gd name="adj" fmla="val 8573"/>
            </a:avLst>
          </a:prstGeom>
          <a:solidFill>
            <a:srgbClr val="F3E7D4"/>
          </a:solidFill>
          <a:ln/>
        </p:spPr>
      </p:sp>
      <p:sp>
        <p:nvSpPr>
          <p:cNvPr id="19" name="Text 16"/>
          <p:cNvSpPr/>
          <p:nvPr/>
        </p:nvSpPr>
        <p:spPr>
          <a:xfrm>
            <a:off x="10566678" y="4284583"/>
            <a:ext cx="1840468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Scalability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10566678" y="4608433"/>
            <a:ext cx="3516392" cy="1001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Scaling applications is simple with Docker. Need to handle more traffic? Just spin up more containers. Docker integrates well with orchestration tools like </a:t>
            </a:r>
            <a:pPr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Kubernetes</a:t>
            </a:r>
            <a:pPr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for managing clusters of containers.</a:t>
            </a:r>
            <a:endParaRPr lang="en-US" sz="1200" dirty="0"/>
          </a:p>
        </p:txBody>
      </p:sp>
      <p:sp>
        <p:nvSpPr>
          <p:cNvPr id="21" name="Text 18"/>
          <p:cNvSpPr/>
          <p:nvPr/>
        </p:nvSpPr>
        <p:spPr>
          <a:xfrm>
            <a:off x="10566678" y="5703332"/>
            <a:ext cx="3516392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endParaRPr lang="en-US" sz="1200" dirty="0"/>
          </a:p>
        </p:txBody>
      </p:sp>
      <p:sp>
        <p:nvSpPr>
          <p:cNvPr id="22" name="Shape 19"/>
          <p:cNvSpPr/>
          <p:nvPr/>
        </p:nvSpPr>
        <p:spPr>
          <a:xfrm>
            <a:off x="6033849" y="6629995"/>
            <a:ext cx="273725" cy="273725"/>
          </a:xfrm>
          <a:prstGeom prst="roundRect">
            <a:avLst>
              <a:gd name="adj" fmla="val 8573"/>
            </a:avLst>
          </a:prstGeom>
          <a:solidFill>
            <a:srgbClr val="F3E7D4"/>
          </a:solidFill>
          <a:ln/>
        </p:spPr>
      </p:sp>
      <p:sp>
        <p:nvSpPr>
          <p:cNvPr id="23" name="Text 20"/>
          <p:cNvSpPr/>
          <p:nvPr/>
        </p:nvSpPr>
        <p:spPr>
          <a:xfrm>
            <a:off x="6463903" y="6629995"/>
            <a:ext cx="2593062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Collaboration and Reusability</a:t>
            </a:r>
            <a:endParaRPr lang="en-US" sz="1400" dirty="0"/>
          </a:p>
        </p:txBody>
      </p:sp>
      <p:sp>
        <p:nvSpPr>
          <p:cNvPr id="24" name="Text 21"/>
          <p:cNvSpPr/>
          <p:nvPr/>
        </p:nvSpPr>
        <p:spPr>
          <a:xfrm>
            <a:off x="6463903" y="6953845"/>
            <a:ext cx="7619048" cy="500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Using </a:t>
            </a:r>
            <a:pPr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Docker Hub</a:t>
            </a:r>
            <a:pPr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developers can share and reuse pre-built container images. For example, you can pull an official </a:t>
            </a:r>
            <a:pPr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MySQL</a:t>
            </a:r>
            <a:pPr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image to quickly set up a database.</a:t>
            </a:r>
            <a:endParaRPr lang="en-US" sz="1200" dirty="0"/>
          </a:p>
        </p:txBody>
      </p:sp>
      <p:sp>
        <p:nvSpPr>
          <p:cNvPr id="25" name="Text 22"/>
          <p:cNvSpPr/>
          <p:nvPr/>
        </p:nvSpPr>
        <p:spPr>
          <a:xfrm>
            <a:off x="6463903" y="7548205"/>
            <a:ext cx="7619048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5332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How It Works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7638" y="2036088"/>
            <a:ext cx="2137529" cy="17402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21812" y="2891909"/>
            <a:ext cx="10894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5384482" y="246685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Docker Engine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84482" y="2962394"/>
            <a:ext cx="559950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core of Docker, managing the lifecycle of containers.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04936" y="3790950"/>
            <a:ext cx="8527971" cy="15240"/>
          </a:xfrm>
          <a:prstGeom prst="roundRect">
            <a:avLst>
              <a:gd name="adj" fmla="val 235611"/>
            </a:avLst>
          </a:prstGeom>
          <a:solidFill>
            <a:srgbClr val="D9CDBA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814" y="3836075"/>
            <a:ext cx="4275058" cy="174021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95976" y="4466868"/>
            <a:ext cx="160615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6"/>
          <p:cNvSpPr/>
          <p:nvPr/>
        </p:nvSpPr>
        <p:spPr>
          <a:xfrm>
            <a:off x="6453187" y="40753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Docker Images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53187" y="4570928"/>
            <a:ext cx="710017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Read-only templates that contain all the necessary components to run an application.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6273641" y="5590937"/>
            <a:ext cx="7459266" cy="15240"/>
          </a:xfrm>
          <a:prstGeom prst="roundRect">
            <a:avLst>
              <a:gd name="adj" fmla="val 235611"/>
            </a:avLst>
          </a:prstGeom>
          <a:solidFill>
            <a:srgbClr val="D9CDBA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109" y="5636062"/>
            <a:ext cx="6412587" cy="174021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92999" y="6266855"/>
            <a:ext cx="16668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0"/>
          <p:cNvSpPr/>
          <p:nvPr/>
        </p:nvSpPr>
        <p:spPr>
          <a:xfrm>
            <a:off x="7522012" y="58753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Docker Containers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22012" y="6370915"/>
            <a:ext cx="60313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Instances of Docker images that run as isolated processes, providing a secure and consistent execution environment.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252" y="534710"/>
            <a:ext cx="4566880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Docker File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79252" y="1493758"/>
            <a:ext cx="13271897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Dockerfile is a script that automates the creation of Docker images.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679252" y="2095381"/>
            <a:ext cx="3147060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 Python as the base image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679252" y="2671882"/>
            <a:ext cx="13271897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FROM python:3.9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79252" y="3273504"/>
            <a:ext cx="2717483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Set the working directory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79252" y="3850005"/>
            <a:ext cx="13271897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WORKDIR /app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679252" y="4451628"/>
            <a:ext cx="2360295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Copy application code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679252" y="5028128"/>
            <a:ext cx="13271897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COPY . /app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679252" y="5629751"/>
            <a:ext cx="2283381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Install dependencies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679252" y="6206252"/>
            <a:ext cx="13271897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RUN pip install -r requirements.txt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679252" y="6807875"/>
            <a:ext cx="2283381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Run the application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679252" y="7384375"/>
            <a:ext cx="13271897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CMD ["python", "app.py"]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574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6042" y="3214807"/>
            <a:ext cx="4814054" cy="601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 Cases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042" y="4123253"/>
            <a:ext cx="511492" cy="5114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6042" y="4839295"/>
            <a:ext cx="3044190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Microservices Architecture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16042" y="5262920"/>
            <a:ext cx="3069431" cy="981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Docker makes it easy to develop, deploy, and manage microservices.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716042" y="6316028"/>
            <a:ext cx="3069431" cy="981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Each microservice can run in its own container with its own dependencies.</a:t>
            </a:r>
            <a:endParaRPr lang="en-US" sz="16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297" y="4123253"/>
            <a:ext cx="511492" cy="51149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092297" y="4839295"/>
            <a:ext cx="3069431" cy="902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Continuous Integration and Continuous Deployment (CI/CD)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4092297" y="5864662"/>
            <a:ext cx="3069431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Docker integrates seamlessly with CI/CD pipelines.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4092297" y="6590586"/>
            <a:ext cx="3069431" cy="981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You can build, test, and deploy applications in isolated, consistent environments.</a:t>
            </a:r>
            <a:endParaRPr lang="en-US" sz="16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8553" y="4123253"/>
            <a:ext cx="511492" cy="51149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68553" y="4839295"/>
            <a:ext cx="2977039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Application Modernization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7468553" y="5262920"/>
            <a:ext cx="3069431" cy="1308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Legacy applications can be packaged into containers, making them easier to manage and migrate to the cloud.</a:t>
            </a:r>
            <a:endParaRPr lang="en-US" sz="16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4808" y="4123253"/>
            <a:ext cx="511492" cy="51149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844808" y="4839295"/>
            <a:ext cx="3069550" cy="6017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Rapid Testing and Development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10844808" y="5563791"/>
            <a:ext cx="3069550" cy="1308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Developers can quickly set up isolated environments to test different versions of an application or its dependencies.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934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Challenges of Docker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1976199"/>
            <a:ext cx="2159079" cy="1357193"/>
          </a:xfrm>
          <a:prstGeom prst="roundRect">
            <a:avLst>
              <a:gd name="adj" fmla="val 2646"/>
            </a:avLst>
          </a:prstGeom>
          <a:solidFill>
            <a:srgbClr val="F3E7D4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2415421"/>
            <a:ext cx="10894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3236119" y="221551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Complexity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236119" y="2711053"/>
            <a:ext cx="614445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Docker can be challenging to learn and manage for beginners.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3116461" y="3318153"/>
            <a:ext cx="10556558" cy="15240"/>
          </a:xfrm>
          <a:prstGeom prst="roundRect">
            <a:avLst>
              <a:gd name="adj" fmla="val 235611"/>
            </a:avLst>
          </a:prstGeom>
          <a:solidFill>
            <a:srgbClr val="D9CDBA"/>
          </a:solidFill>
          <a:ln/>
        </p:spPr>
      </p:sp>
      <p:sp>
        <p:nvSpPr>
          <p:cNvPr id="8" name="Shape 6"/>
          <p:cNvSpPr/>
          <p:nvPr/>
        </p:nvSpPr>
        <p:spPr>
          <a:xfrm>
            <a:off x="837724" y="3453051"/>
            <a:ext cx="4318278" cy="1740218"/>
          </a:xfrm>
          <a:prstGeom prst="roundRect">
            <a:avLst>
              <a:gd name="adj" fmla="val 2063"/>
            </a:avLst>
          </a:prstGeom>
          <a:solidFill>
            <a:srgbClr val="F3E7D4"/>
          </a:solidFill>
          <a:ln/>
        </p:spPr>
      </p:sp>
      <p:sp>
        <p:nvSpPr>
          <p:cNvPr id="9" name="Text 7"/>
          <p:cNvSpPr/>
          <p:nvPr/>
        </p:nvSpPr>
        <p:spPr>
          <a:xfrm>
            <a:off x="1077039" y="4083844"/>
            <a:ext cx="160615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8"/>
          <p:cNvSpPr/>
          <p:nvPr/>
        </p:nvSpPr>
        <p:spPr>
          <a:xfrm>
            <a:off x="5395317" y="369236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95317" y="4187904"/>
            <a:ext cx="815804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Docker containers need to be secure to prevent vulnerabilities and malicious attacks.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5275659" y="5178028"/>
            <a:ext cx="8397359" cy="15240"/>
          </a:xfrm>
          <a:prstGeom prst="roundRect">
            <a:avLst>
              <a:gd name="adj" fmla="val 235611"/>
            </a:avLst>
          </a:prstGeom>
          <a:solidFill>
            <a:srgbClr val="D9CDBA"/>
          </a:solidFill>
          <a:ln/>
        </p:spPr>
      </p:sp>
      <p:sp>
        <p:nvSpPr>
          <p:cNvPr id="13" name="Shape 11"/>
          <p:cNvSpPr/>
          <p:nvPr/>
        </p:nvSpPr>
        <p:spPr>
          <a:xfrm>
            <a:off x="837724" y="5312926"/>
            <a:ext cx="6477476" cy="2123242"/>
          </a:xfrm>
          <a:prstGeom prst="roundRect">
            <a:avLst>
              <a:gd name="adj" fmla="val 1691"/>
            </a:avLst>
          </a:prstGeom>
          <a:solidFill>
            <a:srgbClr val="F3E7D4"/>
          </a:solidFill>
          <a:ln/>
        </p:spPr>
      </p:sp>
      <p:sp>
        <p:nvSpPr>
          <p:cNvPr id="14" name="Text 12"/>
          <p:cNvSpPr/>
          <p:nvPr/>
        </p:nvSpPr>
        <p:spPr>
          <a:xfrm>
            <a:off x="1077039" y="6135172"/>
            <a:ext cx="16668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3"/>
          <p:cNvSpPr/>
          <p:nvPr/>
        </p:nvSpPr>
        <p:spPr>
          <a:xfrm>
            <a:off x="7554516" y="55522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54516" y="6047780"/>
            <a:ext cx="599884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Docker containers can sometimes experience performance issues, particularly when dealing with resource-intensive applications.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661053"/>
            <a:ext cx="703742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 and Next Steps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72404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Docker has become an essential tool for modern software development, enabling organizations to innovate faster and deliver applications more efficiently.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759291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If you’re looking to streamline your workflows, reduce compatibility issues, and embrace DevOps practices, Docker is a must-have skill.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6794540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Thank you for listening, and I encourage you to explore Docker further. With its growing ecosystem and robust community support, Docker offers endless possibilities for building and managing software!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2024-12-30T04:02:46Z</dcterms:created>
  <dcterms:modified xsi:type="dcterms:W3CDTF">2024-12-30T04:02:46Z</dcterms:modified>
</cp:coreProperties>
</file>